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12192000" cy="6858000"/>
  <p:notesSz cx="6858000" cy="9144000"/>
  <p:custDataLst>
    <p:tags r:id="rId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114" y="22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18/06/2018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Øystein Olav Skaar</cp:lastModifiedBy>
  <cp:revision>4</cp:revision>
  <dcterms:created xsi:type="dcterms:W3CDTF">2017-02-13T16:18:36Z</dcterms:created>
  <dcterms:modified xsi:type="dcterms:W3CDTF">2018-06-18T14:17:41Z</dcterms:modified>
  <cp:category/>
</cp:coreProperties>
</file>

<file path=docProps/thumbnail.jpeg>
</file>